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30600650" cy="43200638"/>
  <p:notesSz cx="6858000" cy="9144000"/>
  <p:defaultTextStyle>
    <a:defPPr>
      <a:defRPr lang="zh-TW"/>
    </a:defPPr>
    <a:lvl1pPr marL="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1pPr>
    <a:lvl2pPr marL="1771193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2pPr>
    <a:lvl3pPr marL="3542386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3pPr>
    <a:lvl4pPr marL="5313578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4pPr>
    <a:lvl5pPr marL="7084771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5pPr>
    <a:lvl6pPr marL="8855964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6pPr>
    <a:lvl7pPr marL="10627157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7pPr>
    <a:lvl8pPr marL="1239835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8pPr>
    <a:lvl9pPr marL="14169542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3987" autoAdjust="0"/>
  </p:normalViewPr>
  <p:slideViewPr>
    <p:cSldViewPr snapToGrid="0">
      <p:cViewPr varScale="1">
        <p:scale>
          <a:sx n="12" d="100"/>
          <a:sy n="12" d="100"/>
        </p:scale>
        <p:origin x="23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95049" y="7070108"/>
            <a:ext cx="26010553" cy="15040222"/>
          </a:xfrm>
        </p:spPr>
        <p:txBody>
          <a:bodyPr anchor="b"/>
          <a:lstStyle>
            <a:lvl1pPr algn="ctr">
              <a:defRPr sz="2007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25081" y="22690338"/>
            <a:ext cx="22950488" cy="10430151"/>
          </a:xfrm>
        </p:spPr>
        <p:txBody>
          <a:bodyPr/>
          <a:lstStyle>
            <a:lvl1pPr marL="0" indent="0" algn="ctr">
              <a:buNone/>
              <a:defRPr sz="8032"/>
            </a:lvl1pPr>
            <a:lvl2pPr marL="1530020" indent="0" algn="ctr">
              <a:buNone/>
              <a:defRPr sz="6693"/>
            </a:lvl2pPr>
            <a:lvl3pPr marL="3060040" indent="0" algn="ctr">
              <a:buNone/>
              <a:defRPr sz="6024"/>
            </a:lvl3pPr>
            <a:lvl4pPr marL="4590059" indent="0" algn="ctr">
              <a:buNone/>
              <a:defRPr sz="5354"/>
            </a:lvl4pPr>
            <a:lvl5pPr marL="6120079" indent="0" algn="ctr">
              <a:buNone/>
              <a:defRPr sz="5354"/>
            </a:lvl5pPr>
            <a:lvl6pPr marL="7650099" indent="0" algn="ctr">
              <a:buNone/>
              <a:defRPr sz="5354"/>
            </a:lvl6pPr>
            <a:lvl7pPr marL="9180119" indent="0" algn="ctr">
              <a:buNone/>
              <a:defRPr sz="5354"/>
            </a:lvl7pPr>
            <a:lvl8pPr marL="10710139" indent="0" algn="ctr">
              <a:buNone/>
              <a:defRPr sz="5354"/>
            </a:lvl8pPr>
            <a:lvl9pPr marL="12240158" indent="0" algn="ctr">
              <a:buNone/>
              <a:defRPr sz="5354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3035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0925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898592" y="2300034"/>
            <a:ext cx="6598265" cy="3661054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03797" y="2300034"/>
            <a:ext cx="19412287" cy="36610544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5309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671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7858" y="10770172"/>
            <a:ext cx="26393061" cy="17970262"/>
          </a:xfrm>
        </p:spPr>
        <p:txBody>
          <a:bodyPr anchor="b"/>
          <a:lstStyle>
            <a:lvl1pPr>
              <a:defRPr sz="2007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7858" y="28910440"/>
            <a:ext cx="26393061" cy="9450136"/>
          </a:xfrm>
        </p:spPr>
        <p:txBody>
          <a:bodyPr/>
          <a:lstStyle>
            <a:lvl1pPr marL="0" indent="0">
              <a:buNone/>
              <a:defRPr sz="8032">
                <a:solidFill>
                  <a:schemeClr val="tx1"/>
                </a:solidFill>
              </a:defRPr>
            </a:lvl1pPr>
            <a:lvl2pPr marL="1530020" indent="0">
              <a:buNone/>
              <a:defRPr sz="6693">
                <a:solidFill>
                  <a:schemeClr val="tx1">
                    <a:tint val="75000"/>
                  </a:schemeClr>
                </a:solidFill>
              </a:defRPr>
            </a:lvl2pPr>
            <a:lvl3pPr marL="3060040" indent="0">
              <a:buNone/>
              <a:defRPr sz="6024">
                <a:solidFill>
                  <a:schemeClr val="tx1">
                    <a:tint val="75000"/>
                  </a:schemeClr>
                </a:solidFill>
              </a:defRPr>
            </a:lvl3pPr>
            <a:lvl4pPr marL="4590059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4pPr>
            <a:lvl5pPr marL="6120079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5pPr>
            <a:lvl6pPr marL="7650099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6pPr>
            <a:lvl7pPr marL="9180119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7pPr>
            <a:lvl8pPr marL="10710139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8pPr>
            <a:lvl9pPr marL="12240158" indent="0">
              <a:buNone/>
              <a:defRPr sz="53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5352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03795" y="11500170"/>
            <a:ext cx="13005276" cy="2741040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491579" y="11500170"/>
            <a:ext cx="13005276" cy="2741040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1389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7780" y="2300044"/>
            <a:ext cx="26393061" cy="8350126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7784" y="10590160"/>
            <a:ext cx="12945507" cy="5190073"/>
          </a:xfrm>
        </p:spPr>
        <p:txBody>
          <a:bodyPr anchor="b"/>
          <a:lstStyle>
            <a:lvl1pPr marL="0" indent="0">
              <a:buNone/>
              <a:defRPr sz="8032" b="1"/>
            </a:lvl1pPr>
            <a:lvl2pPr marL="1530020" indent="0">
              <a:buNone/>
              <a:defRPr sz="6693" b="1"/>
            </a:lvl2pPr>
            <a:lvl3pPr marL="3060040" indent="0">
              <a:buNone/>
              <a:defRPr sz="6024" b="1"/>
            </a:lvl3pPr>
            <a:lvl4pPr marL="4590059" indent="0">
              <a:buNone/>
              <a:defRPr sz="5354" b="1"/>
            </a:lvl4pPr>
            <a:lvl5pPr marL="6120079" indent="0">
              <a:buNone/>
              <a:defRPr sz="5354" b="1"/>
            </a:lvl5pPr>
            <a:lvl6pPr marL="7650099" indent="0">
              <a:buNone/>
              <a:defRPr sz="5354" b="1"/>
            </a:lvl6pPr>
            <a:lvl7pPr marL="9180119" indent="0">
              <a:buNone/>
              <a:defRPr sz="5354" b="1"/>
            </a:lvl7pPr>
            <a:lvl8pPr marL="10710139" indent="0">
              <a:buNone/>
              <a:defRPr sz="5354" b="1"/>
            </a:lvl8pPr>
            <a:lvl9pPr marL="12240158" indent="0">
              <a:buNone/>
              <a:defRPr sz="5354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07784" y="15780233"/>
            <a:ext cx="12945507" cy="23210346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491581" y="10590160"/>
            <a:ext cx="13009262" cy="5190073"/>
          </a:xfrm>
        </p:spPr>
        <p:txBody>
          <a:bodyPr anchor="b"/>
          <a:lstStyle>
            <a:lvl1pPr marL="0" indent="0">
              <a:buNone/>
              <a:defRPr sz="8032" b="1"/>
            </a:lvl1pPr>
            <a:lvl2pPr marL="1530020" indent="0">
              <a:buNone/>
              <a:defRPr sz="6693" b="1"/>
            </a:lvl2pPr>
            <a:lvl3pPr marL="3060040" indent="0">
              <a:buNone/>
              <a:defRPr sz="6024" b="1"/>
            </a:lvl3pPr>
            <a:lvl4pPr marL="4590059" indent="0">
              <a:buNone/>
              <a:defRPr sz="5354" b="1"/>
            </a:lvl4pPr>
            <a:lvl5pPr marL="6120079" indent="0">
              <a:buNone/>
              <a:defRPr sz="5354" b="1"/>
            </a:lvl5pPr>
            <a:lvl6pPr marL="7650099" indent="0">
              <a:buNone/>
              <a:defRPr sz="5354" b="1"/>
            </a:lvl6pPr>
            <a:lvl7pPr marL="9180119" indent="0">
              <a:buNone/>
              <a:defRPr sz="5354" b="1"/>
            </a:lvl7pPr>
            <a:lvl8pPr marL="10710139" indent="0">
              <a:buNone/>
              <a:defRPr sz="5354" b="1"/>
            </a:lvl8pPr>
            <a:lvl9pPr marL="12240158" indent="0">
              <a:buNone/>
              <a:defRPr sz="5354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491581" y="15780233"/>
            <a:ext cx="13009262" cy="23210346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4938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8101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2179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7780" y="2880042"/>
            <a:ext cx="9869506" cy="10080149"/>
          </a:xfrm>
        </p:spPr>
        <p:txBody>
          <a:bodyPr anchor="b"/>
          <a:lstStyle>
            <a:lvl1pPr>
              <a:defRPr sz="1070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09262" y="6220102"/>
            <a:ext cx="15491579" cy="30700453"/>
          </a:xfrm>
        </p:spPr>
        <p:txBody>
          <a:bodyPr/>
          <a:lstStyle>
            <a:lvl1pPr>
              <a:defRPr sz="10709"/>
            </a:lvl1pPr>
            <a:lvl2pPr>
              <a:defRPr sz="9370"/>
            </a:lvl2pPr>
            <a:lvl3pPr>
              <a:defRPr sz="8032"/>
            </a:lvl3pPr>
            <a:lvl4pPr>
              <a:defRPr sz="6693"/>
            </a:lvl4pPr>
            <a:lvl5pPr>
              <a:defRPr sz="6693"/>
            </a:lvl5pPr>
            <a:lvl6pPr>
              <a:defRPr sz="6693"/>
            </a:lvl6pPr>
            <a:lvl7pPr>
              <a:defRPr sz="6693"/>
            </a:lvl7pPr>
            <a:lvl8pPr>
              <a:defRPr sz="6693"/>
            </a:lvl8pPr>
            <a:lvl9pPr>
              <a:defRPr sz="6693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7780" y="12960191"/>
            <a:ext cx="9869506" cy="24010358"/>
          </a:xfrm>
        </p:spPr>
        <p:txBody>
          <a:bodyPr/>
          <a:lstStyle>
            <a:lvl1pPr marL="0" indent="0">
              <a:buNone/>
              <a:defRPr sz="5354"/>
            </a:lvl1pPr>
            <a:lvl2pPr marL="1530020" indent="0">
              <a:buNone/>
              <a:defRPr sz="4685"/>
            </a:lvl2pPr>
            <a:lvl3pPr marL="3060040" indent="0">
              <a:buNone/>
              <a:defRPr sz="4016"/>
            </a:lvl3pPr>
            <a:lvl4pPr marL="4590059" indent="0">
              <a:buNone/>
              <a:defRPr sz="3347"/>
            </a:lvl4pPr>
            <a:lvl5pPr marL="6120079" indent="0">
              <a:buNone/>
              <a:defRPr sz="3347"/>
            </a:lvl5pPr>
            <a:lvl6pPr marL="7650099" indent="0">
              <a:buNone/>
              <a:defRPr sz="3347"/>
            </a:lvl6pPr>
            <a:lvl7pPr marL="9180119" indent="0">
              <a:buNone/>
              <a:defRPr sz="3347"/>
            </a:lvl7pPr>
            <a:lvl8pPr marL="10710139" indent="0">
              <a:buNone/>
              <a:defRPr sz="3347"/>
            </a:lvl8pPr>
            <a:lvl9pPr marL="12240158" indent="0">
              <a:buNone/>
              <a:defRPr sz="3347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7672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7780" y="2880042"/>
            <a:ext cx="9869506" cy="10080149"/>
          </a:xfrm>
        </p:spPr>
        <p:txBody>
          <a:bodyPr anchor="b"/>
          <a:lstStyle>
            <a:lvl1pPr>
              <a:defRPr sz="10709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009262" y="6220102"/>
            <a:ext cx="15491579" cy="30700453"/>
          </a:xfrm>
        </p:spPr>
        <p:txBody>
          <a:bodyPr anchor="t"/>
          <a:lstStyle>
            <a:lvl1pPr marL="0" indent="0">
              <a:buNone/>
              <a:defRPr sz="10709"/>
            </a:lvl1pPr>
            <a:lvl2pPr marL="1530020" indent="0">
              <a:buNone/>
              <a:defRPr sz="9370"/>
            </a:lvl2pPr>
            <a:lvl3pPr marL="3060040" indent="0">
              <a:buNone/>
              <a:defRPr sz="8032"/>
            </a:lvl3pPr>
            <a:lvl4pPr marL="4590059" indent="0">
              <a:buNone/>
              <a:defRPr sz="6693"/>
            </a:lvl4pPr>
            <a:lvl5pPr marL="6120079" indent="0">
              <a:buNone/>
              <a:defRPr sz="6693"/>
            </a:lvl5pPr>
            <a:lvl6pPr marL="7650099" indent="0">
              <a:buNone/>
              <a:defRPr sz="6693"/>
            </a:lvl6pPr>
            <a:lvl7pPr marL="9180119" indent="0">
              <a:buNone/>
              <a:defRPr sz="6693"/>
            </a:lvl7pPr>
            <a:lvl8pPr marL="10710139" indent="0">
              <a:buNone/>
              <a:defRPr sz="6693"/>
            </a:lvl8pPr>
            <a:lvl9pPr marL="12240158" indent="0">
              <a:buNone/>
              <a:defRPr sz="6693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7780" y="12960191"/>
            <a:ext cx="9869506" cy="24010358"/>
          </a:xfrm>
        </p:spPr>
        <p:txBody>
          <a:bodyPr/>
          <a:lstStyle>
            <a:lvl1pPr marL="0" indent="0">
              <a:buNone/>
              <a:defRPr sz="5354"/>
            </a:lvl1pPr>
            <a:lvl2pPr marL="1530020" indent="0">
              <a:buNone/>
              <a:defRPr sz="4685"/>
            </a:lvl2pPr>
            <a:lvl3pPr marL="3060040" indent="0">
              <a:buNone/>
              <a:defRPr sz="4016"/>
            </a:lvl3pPr>
            <a:lvl4pPr marL="4590059" indent="0">
              <a:buNone/>
              <a:defRPr sz="3347"/>
            </a:lvl4pPr>
            <a:lvl5pPr marL="6120079" indent="0">
              <a:buNone/>
              <a:defRPr sz="3347"/>
            </a:lvl5pPr>
            <a:lvl6pPr marL="7650099" indent="0">
              <a:buNone/>
              <a:defRPr sz="3347"/>
            </a:lvl6pPr>
            <a:lvl7pPr marL="9180119" indent="0">
              <a:buNone/>
              <a:defRPr sz="3347"/>
            </a:lvl7pPr>
            <a:lvl8pPr marL="10710139" indent="0">
              <a:buNone/>
              <a:defRPr sz="3347"/>
            </a:lvl8pPr>
            <a:lvl9pPr marL="12240158" indent="0">
              <a:buNone/>
              <a:defRPr sz="3347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383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3795" y="2300044"/>
            <a:ext cx="26393061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3795" y="11500170"/>
            <a:ext cx="26393061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03795" y="40040601"/>
            <a:ext cx="6885146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1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9BD91-5231-4F75-BFA7-286875B36378}" type="datetimeFigureOut">
              <a:rPr lang="zh-TW" altLang="en-US" smtClean="0"/>
              <a:t>2019/11/21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36466" y="40040601"/>
            <a:ext cx="10327719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1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11709" y="40040601"/>
            <a:ext cx="6885146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1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E3528-9987-42F6-8987-F84F280F3C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6562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60040" rtl="0" eaLnBrk="1" latinLnBrk="0" hangingPunct="1">
        <a:lnSpc>
          <a:spcPct val="90000"/>
        </a:lnSpc>
        <a:spcBef>
          <a:spcPct val="0"/>
        </a:spcBef>
        <a:buNone/>
        <a:defRPr sz="147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65010" indent="-765010" algn="l" defTabSz="3060040" rtl="0" eaLnBrk="1" latinLnBrk="0" hangingPunct="1">
        <a:lnSpc>
          <a:spcPct val="90000"/>
        </a:lnSpc>
        <a:spcBef>
          <a:spcPts val="3347"/>
        </a:spcBef>
        <a:buFont typeface="Arial" panose="020B0604020202020204" pitchFamily="34" charset="0"/>
        <a:buChar char="•"/>
        <a:defRPr sz="9370" kern="1200">
          <a:solidFill>
            <a:schemeClr val="tx1"/>
          </a:solidFill>
          <a:latin typeface="+mn-lt"/>
          <a:ea typeface="+mn-ea"/>
          <a:cs typeface="+mn-cs"/>
        </a:defRPr>
      </a:lvl1pPr>
      <a:lvl2pPr marL="2295030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8032" kern="1200">
          <a:solidFill>
            <a:schemeClr val="tx1"/>
          </a:solidFill>
          <a:latin typeface="+mn-lt"/>
          <a:ea typeface="+mn-ea"/>
          <a:cs typeface="+mn-cs"/>
        </a:defRPr>
      </a:lvl2pPr>
      <a:lvl3pPr marL="3825050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693" kern="1200">
          <a:solidFill>
            <a:schemeClr val="tx1"/>
          </a:solidFill>
          <a:latin typeface="+mn-lt"/>
          <a:ea typeface="+mn-ea"/>
          <a:cs typeface="+mn-cs"/>
        </a:defRPr>
      </a:lvl3pPr>
      <a:lvl4pPr marL="5355069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4pPr>
      <a:lvl5pPr marL="6885089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5pPr>
      <a:lvl6pPr marL="8415109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6pPr>
      <a:lvl7pPr marL="9945129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7pPr>
      <a:lvl8pPr marL="11475149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8pPr>
      <a:lvl9pPr marL="13005168" indent="-765010" algn="l" defTabSz="3060040" rtl="0" eaLnBrk="1" latinLnBrk="0" hangingPunct="1">
        <a:lnSpc>
          <a:spcPct val="90000"/>
        </a:lnSpc>
        <a:spcBef>
          <a:spcPts val="1673"/>
        </a:spcBef>
        <a:buFont typeface="Arial" panose="020B0604020202020204" pitchFamily="34" charset="0"/>
        <a:buChar char="•"/>
        <a:defRPr sz="602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1pPr>
      <a:lvl2pPr marL="1530020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2pPr>
      <a:lvl3pPr marL="3060040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3pPr>
      <a:lvl4pPr marL="4590059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4pPr>
      <a:lvl5pPr marL="6120079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5pPr>
      <a:lvl6pPr marL="7650099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6pPr>
      <a:lvl7pPr marL="9180119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7pPr>
      <a:lvl8pPr marL="10710139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8pPr>
      <a:lvl9pPr marL="12240158" algn="l" defTabSz="3060040" rtl="0" eaLnBrk="1" latinLnBrk="0" hangingPunct="1">
        <a:defRPr sz="60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" y="667"/>
            <a:ext cx="30599761" cy="4320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23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繽紛創意</Template>
  <TotalTime>183</TotalTime>
  <Words>0</Words>
  <Application>Microsoft Office PowerPoint</Application>
  <PresentationFormat>自訂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新細明體</vt:lpstr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欣玄 周</dc:creator>
  <cp:lastModifiedBy>Jones</cp:lastModifiedBy>
  <cp:revision>26</cp:revision>
  <dcterms:created xsi:type="dcterms:W3CDTF">2019-11-18T21:19:48Z</dcterms:created>
  <dcterms:modified xsi:type="dcterms:W3CDTF">2019-11-21T14:53:05Z</dcterms:modified>
</cp:coreProperties>
</file>

<file path=docProps/thumbnail.jpeg>
</file>